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601200" cy="128016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74" y="-77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8F37-E564-4347-ACA1-AACF0047205E}" type="datetimeFigureOut">
              <a:rPr lang="fr-FR" smtClean="0"/>
              <a:t>17/07/2015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26A46-356A-4BD9-954A-4ECB302DB38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M\Desktop\lecamiongourmand\1c658f23fabba27f28aa03a87ad0eb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30" y="471446"/>
            <a:ext cx="3492500" cy="9055100"/>
          </a:xfrm>
          <a:prstGeom prst="rect">
            <a:avLst/>
          </a:prstGeom>
          <a:noFill/>
        </p:spPr>
      </p:pic>
      <p:pic>
        <p:nvPicPr>
          <p:cNvPr id="1027" name="Picture 3" descr="C:\Users\LEM\Desktop\lecamiongourmand\515befa974807de3f553c1dd16cb49f4.jpg"/>
          <p:cNvPicPr>
            <a:picLocks noChangeAspect="1" noChangeArrowheads="1"/>
          </p:cNvPicPr>
          <p:nvPr/>
        </p:nvPicPr>
        <p:blipFill>
          <a:blip r:embed="rId3"/>
          <a:srcRect b="43581"/>
          <a:stretch>
            <a:fillRect/>
          </a:stretch>
        </p:blipFill>
        <p:spPr bwMode="auto">
          <a:xfrm>
            <a:off x="3800468" y="471446"/>
            <a:ext cx="2607288" cy="11358642"/>
          </a:xfrm>
          <a:prstGeom prst="rect">
            <a:avLst/>
          </a:prstGeom>
          <a:noFill/>
        </p:spPr>
      </p:pic>
      <p:pic>
        <p:nvPicPr>
          <p:cNvPr id="6" name="Picture 3" descr="C:\Users\LEM\Desktop\lecamiongourmand\515befa974807de3f553c1dd16cb49f4.jpg"/>
          <p:cNvPicPr>
            <a:picLocks noChangeAspect="1" noChangeArrowheads="1"/>
          </p:cNvPicPr>
          <p:nvPr/>
        </p:nvPicPr>
        <p:blipFill>
          <a:blip r:embed="rId3"/>
          <a:srcRect t="56064"/>
          <a:stretch>
            <a:fillRect/>
          </a:stretch>
        </p:blipFill>
        <p:spPr bwMode="auto">
          <a:xfrm>
            <a:off x="6636722" y="400008"/>
            <a:ext cx="2607288" cy="8845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M\Desktop\lecamiongourmand\265af8032d93e321c4ed7186b2f509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882" y="328570"/>
            <a:ext cx="7620001" cy="4946650"/>
          </a:xfrm>
          <a:prstGeom prst="rect">
            <a:avLst/>
          </a:prstGeom>
          <a:noFill/>
        </p:spPr>
      </p:pic>
      <p:pic>
        <p:nvPicPr>
          <p:cNvPr id="2051" name="Picture 3" descr="C:\Users\LEM\Desktop\lecamiongourmand\7d1f3437d38ed9e22cfe5b4b7aaf57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44" y="5472106"/>
            <a:ext cx="7620000" cy="494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5351" t="15625" r="29570" b="19791"/>
          <a:stretch>
            <a:fillRect/>
          </a:stretch>
        </p:blipFill>
        <p:spPr bwMode="auto">
          <a:xfrm>
            <a:off x="585758" y="257132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19453" t="15625" r="13164" b="5208"/>
          <a:stretch>
            <a:fillRect/>
          </a:stretch>
        </p:blipFill>
        <p:spPr bwMode="auto">
          <a:xfrm>
            <a:off x="300006" y="5043478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M\Desktop\lecamiongourmand\defd624028feb1b3583028485f4bc45d.jpg"/>
          <p:cNvPicPr>
            <a:picLocks noChangeAspect="1" noChangeArrowheads="1"/>
          </p:cNvPicPr>
          <p:nvPr/>
        </p:nvPicPr>
        <p:blipFill>
          <a:blip r:embed="rId2"/>
          <a:srcRect b="45033"/>
          <a:stretch>
            <a:fillRect/>
          </a:stretch>
        </p:blipFill>
        <p:spPr bwMode="auto">
          <a:xfrm>
            <a:off x="300006" y="542883"/>
            <a:ext cx="4071966" cy="11430081"/>
          </a:xfrm>
          <a:prstGeom prst="rect">
            <a:avLst/>
          </a:prstGeom>
          <a:noFill/>
        </p:spPr>
      </p:pic>
      <p:pic>
        <p:nvPicPr>
          <p:cNvPr id="3" name="Picture 4" descr="C:\Users\LEM\Desktop\lecamiongourmand\defd624028feb1b3583028485f4bc45d.jpg"/>
          <p:cNvPicPr>
            <a:picLocks noChangeAspect="1" noChangeArrowheads="1"/>
          </p:cNvPicPr>
          <p:nvPr/>
        </p:nvPicPr>
        <p:blipFill>
          <a:blip r:embed="rId2"/>
          <a:srcRect t="52563"/>
          <a:stretch>
            <a:fillRect/>
          </a:stretch>
        </p:blipFill>
        <p:spPr bwMode="auto">
          <a:xfrm>
            <a:off x="4872038" y="614322"/>
            <a:ext cx="4071966" cy="986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A3 (297 x 420 mm)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LEM</dc:creator>
  <cp:lastModifiedBy>LEM</cp:lastModifiedBy>
  <cp:revision>3</cp:revision>
  <dcterms:created xsi:type="dcterms:W3CDTF">2015-07-17T08:55:10Z</dcterms:created>
  <dcterms:modified xsi:type="dcterms:W3CDTF">2015-07-17T09:14:48Z</dcterms:modified>
</cp:coreProperties>
</file>